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293" r:id="rId4"/>
    <p:sldId id="290" r:id="rId5"/>
    <p:sldId id="276" r:id="rId6"/>
    <p:sldId id="277" r:id="rId7"/>
    <p:sldId id="278" r:id="rId8"/>
    <p:sldId id="286" r:id="rId9"/>
    <p:sldId id="283" r:id="rId10"/>
    <p:sldId id="291" r:id="rId11"/>
    <p:sldId id="29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4" r:id="rId29"/>
    <p:sldId id="275" r:id="rId30"/>
    <p:sldId id="287" r:id="rId31"/>
    <p:sldId id="288" r:id="rId32"/>
    <p:sldId id="289" r:id="rId33"/>
    <p:sldId id="295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0" autoAdjust="0"/>
  </p:normalViewPr>
  <p:slideViewPr>
    <p:cSldViewPr snapToGrid="0">
      <p:cViewPr varScale="1">
        <p:scale>
          <a:sx n="105" d="100"/>
          <a:sy n="105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06B7-6869-4D2F-B108-886297AB85D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D5DD-E8AD-4947-A0CE-0D4FC98B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5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176B-E60D-4B6A-9BE5-558034EE778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D799-F991-4DB0-9D43-114D3F31D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05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D799-F991-4DB0-9D43-114D3F31D565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D799-F991-4DB0-9D43-114D3F31D565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2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2640-E509-4B52-8241-DFFD04118B19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047F-7C74-4358-A509-47473D2B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ki.jenkins-ci.org/display/JENKINS/Static+Code+Analysis+Plug-i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enkins.io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p2VVRHrKQ" TargetMode="External"/><Relationship Id="rId2" Type="http://schemas.openxmlformats.org/officeDocument/2006/relationships/hyperlink" Target="https://www.youtube.com/watch?v=XY-ZB3FRnx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ki.jenkins-ci.org/display/JENKINS/Plugi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15143"/>
            <a:ext cx="64389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testing</a:t>
            </a:r>
          </a:p>
          <a:p>
            <a:pPr lvl="1"/>
            <a:r>
              <a:rPr lang="en-US" dirty="0" smtClean="0"/>
              <a:t>Scheduling building</a:t>
            </a:r>
          </a:p>
          <a:p>
            <a:r>
              <a:rPr lang="en-US" dirty="0" smtClean="0"/>
              <a:t>Notification: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notification for a build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Reporting </a:t>
            </a:r>
            <a:r>
              <a:rPr lang="en-US" dirty="0" smtClean="0"/>
              <a:t>plugins</a:t>
            </a:r>
            <a:r>
              <a:rPr lang="en-US" dirty="0"/>
              <a:t> </a:t>
            </a:r>
            <a:r>
              <a:rPr lang="en-US" dirty="0" smtClean="0"/>
              <a:t>such as Junit</a:t>
            </a:r>
          </a:p>
          <a:p>
            <a:r>
              <a:rPr lang="en-US" dirty="0" smtClean="0"/>
              <a:t>Code Analysis</a:t>
            </a:r>
          </a:p>
          <a:p>
            <a:pPr lvl="1"/>
            <a:r>
              <a:rPr lang="en-US" dirty="0"/>
              <a:t>Code Analysis plugin. The various plugins can be found at 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wiki.jenkins-ci.org/display/JENKINS/Static+Code+Analysis+Plugins</a:t>
            </a:r>
            <a:endParaRPr lang="en-US" dirty="0" smtClean="0"/>
          </a:p>
          <a:p>
            <a:r>
              <a:rPr lang="en-US" dirty="0" smtClean="0"/>
              <a:t>Distributed Builds</a:t>
            </a:r>
          </a:p>
          <a:p>
            <a:pPr lvl="1"/>
            <a:r>
              <a:rPr lang="en-US" dirty="0"/>
              <a:t>Jenkins </a:t>
            </a:r>
            <a:r>
              <a:rPr lang="en-US" dirty="0" smtClean="0"/>
              <a:t>slave </a:t>
            </a:r>
            <a:r>
              <a:rPr lang="en-US" dirty="0"/>
              <a:t>machines</a:t>
            </a:r>
          </a:p>
        </p:txBody>
      </p:sp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1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Automated Deployment</a:t>
            </a:r>
          </a:p>
          <a:p>
            <a:pPr lvl="1"/>
            <a:r>
              <a:rPr lang="en-US" dirty="0"/>
              <a:t>plugins available </a:t>
            </a:r>
            <a:r>
              <a:rPr lang="en-US" dirty="0" smtClean="0"/>
              <a:t>to </a:t>
            </a:r>
            <a:r>
              <a:rPr lang="en-US" dirty="0"/>
              <a:t>transfer the build files after a successful build to the respective application/web </a:t>
            </a:r>
            <a:r>
              <a:rPr lang="en-US" dirty="0" smtClean="0"/>
              <a:t>server</a:t>
            </a:r>
          </a:p>
          <a:p>
            <a:r>
              <a:rPr lang="en-US" dirty="0"/>
              <a:t>Metrics &amp; Trends</a:t>
            </a:r>
          </a:p>
          <a:p>
            <a:pPr lvl="1"/>
            <a:r>
              <a:rPr lang="en-US" dirty="0"/>
              <a:t>plugin available </a:t>
            </a:r>
            <a:r>
              <a:rPr lang="en-US" dirty="0" smtClean="0"/>
              <a:t>to calculate </a:t>
            </a:r>
            <a:r>
              <a:rPr lang="en-US" dirty="0"/>
              <a:t>the following metrics for all of the builds once installed</a:t>
            </a:r>
          </a:p>
          <a:p>
            <a:pPr lvl="2"/>
            <a:r>
              <a:rPr lang="en-US" dirty="0"/>
              <a:t>Mean Time To Failure (MTTF)</a:t>
            </a:r>
          </a:p>
          <a:p>
            <a:pPr lvl="2"/>
            <a:r>
              <a:rPr lang="en-US" dirty="0"/>
              <a:t>Mean Time To Recovery (MTTR)</a:t>
            </a:r>
          </a:p>
          <a:p>
            <a:pPr lvl="2"/>
            <a:r>
              <a:rPr lang="en-US" dirty="0"/>
              <a:t>Standard Deviation of Build </a:t>
            </a:r>
            <a:r>
              <a:rPr lang="en-US" dirty="0" smtClean="0"/>
              <a:t>Times</a:t>
            </a:r>
          </a:p>
          <a:p>
            <a:r>
              <a:rPr lang="en-US" dirty="0"/>
              <a:t>Server Maintenance</a:t>
            </a:r>
          </a:p>
          <a:p>
            <a:pPr lvl="1"/>
            <a:r>
              <a:rPr lang="en-US" dirty="0" smtClean="0"/>
              <a:t>Shutdown, Restart, </a:t>
            </a:r>
            <a:r>
              <a:rPr lang="en-US" dirty="0"/>
              <a:t>reload the </a:t>
            </a:r>
            <a:r>
              <a:rPr lang="en-US" dirty="0" smtClean="0"/>
              <a:t>configuration, Backup</a:t>
            </a:r>
          </a:p>
          <a:p>
            <a:r>
              <a:rPr lang="en-US" dirty="0" smtClean="0"/>
              <a:t>Security:</a:t>
            </a:r>
          </a:p>
          <a:p>
            <a:pPr lvl="1"/>
            <a:r>
              <a:rPr lang="en-US" dirty="0" smtClean="0"/>
              <a:t>having </a:t>
            </a:r>
            <a:r>
              <a:rPr lang="en-US" dirty="0"/>
              <a:t>the ability to setup users and their relevant permissions on the Jenkins instance</a:t>
            </a:r>
          </a:p>
          <a:p>
            <a:r>
              <a:rPr lang="en-US" dirty="0" smtClean="0"/>
              <a:t>Remote Testing</a:t>
            </a:r>
          </a:p>
          <a:p>
            <a:pPr lvl="1"/>
            <a:r>
              <a:rPr lang="en-US" dirty="0"/>
              <a:t> tests can be run on remote slave machines via the master slave</a:t>
            </a:r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45" y="1690688"/>
            <a:ext cx="7339137" cy="4437410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https://jenkins.io/index.html</a:t>
            </a:r>
            <a:endParaRPr lang="en-US" dirty="0" smtClean="0"/>
          </a:p>
          <a:p>
            <a:pPr lvl="1"/>
            <a:r>
              <a:rPr lang="en-US" dirty="0" smtClean="0"/>
              <a:t>Click on latest and greatest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70" y="3063716"/>
            <a:ext cx="9064735" cy="3416473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248" y="1825625"/>
            <a:ext cx="10029504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9" y="1843885"/>
            <a:ext cx="10501147" cy="4468015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5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6" y="2101449"/>
            <a:ext cx="8765691" cy="3799689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158" y="1825625"/>
            <a:ext cx="10055683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4" y="2375694"/>
            <a:ext cx="8710129" cy="370705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0769"/>
            <a:ext cx="7620000" cy="33210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Trends like agile </a:t>
            </a:r>
            <a:r>
              <a:rPr lang="en-US" dirty="0" smtClean="0"/>
              <a:t>development </a:t>
            </a:r>
            <a:r>
              <a:rPr lang="en-US" dirty="0"/>
              <a:t>and continuous integration speak to the modern enterprise’s need to build software </a:t>
            </a:r>
            <a:r>
              <a:rPr lang="en-US" dirty="0" smtClean="0"/>
              <a:t>hyper-efficiently</a:t>
            </a:r>
          </a:p>
          <a:p>
            <a:r>
              <a:rPr lang="en-US" dirty="0" smtClean="0"/>
              <a:t>Jenkins: </a:t>
            </a:r>
            <a:r>
              <a:rPr lang="en-US" dirty="0"/>
              <a:t> a highly popular open source tool for managing the software development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from </a:t>
            </a:r>
            <a:r>
              <a:rPr lang="en-US" dirty="0"/>
              <a:t>source code management to delivering code to </a:t>
            </a:r>
            <a:r>
              <a:rPr lang="en-US" dirty="0" smtClean="0"/>
              <a:t>production</a:t>
            </a:r>
          </a:p>
          <a:p>
            <a:pPr lvl="1"/>
            <a:r>
              <a:rPr lang="en-US" dirty="0"/>
              <a:t> a continuous integration (CI) and continuous delivery (CD) </a:t>
            </a:r>
            <a:r>
              <a:rPr lang="en-US" dirty="0" smtClean="0"/>
              <a:t>solution.</a:t>
            </a:r>
          </a:p>
          <a:p>
            <a:pPr lvl="2"/>
            <a:r>
              <a:rPr lang="en-US" dirty="0"/>
              <a:t> </a:t>
            </a:r>
            <a:r>
              <a:rPr lang="en-US" dirty="0" smtClean="0"/>
              <a:t>CI: </a:t>
            </a:r>
            <a:r>
              <a:rPr lang="en-US" dirty="0"/>
              <a:t>merge code from individual developers into a project multiple times per day and test </a:t>
            </a:r>
            <a:r>
              <a:rPr lang="en-US" dirty="0" smtClean="0"/>
              <a:t>continuously.</a:t>
            </a:r>
          </a:p>
          <a:p>
            <a:pPr lvl="2"/>
            <a:r>
              <a:rPr lang="en-US" dirty="0" smtClean="0"/>
              <a:t> CD: a </a:t>
            </a:r>
            <a:r>
              <a:rPr lang="en-US" dirty="0"/>
              <a:t>step further to ensure that all merged code is always in a production-ready state. </a:t>
            </a:r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321719"/>
            <a:ext cx="7645400" cy="33591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4894"/>
            <a:ext cx="7620000" cy="33528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2366169"/>
            <a:ext cx="7600950" cy="327025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550319"/>
            <a:ext cx="8878829" cy="338135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470944"/>
            <a:ext cx="7645400" cy="30607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94" y="1891573"/>
            <a:ext cx="9687388" cy="4219441"/>
          </a:xfrm>
          <a:prstGeom prst="rect">
            <a:avLst/>
          </a:prstGeom>
        </p:spPr>
      </p:pic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0539"/>
            <a:ext cx="10809358" cy="4061510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1846"/>
            <a:ext cx="10515600" cy="3457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2451" y="5494351"/>
            <a:ext cx="2576223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not forget to restart after installing plugins.</a:t>
            </a:r>
            <a:endParaRPr lang="en-US" dirty="0"/>
          </a:p>
        </p:txBody>
      </p:sp>
      <p:pic>
        <p:nvPicPr>
          <p:cNvPr id="6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8386"/>
            <a:ext cx="10515600" cy="3705815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4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1036"/>
            <a:ext cx="10690973" cy="2838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5643"/>
            <a:ext cx="10729383" cy="2786257"/>
          </a:xfrm>
          <a:prstGeom prst="rect">
            <a:avLst/>
          </a:prstGeom>
        </p:spPr>
      </p:pic>
      <p:pic>
        <p:nvPicPr>
          <p:cNvPr id="8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5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CI server:</a:t>
            </a:r>
          </a:p>
          <a:p>
            <a:pPr lvl="1"/>
            <a:r>
              <a:rPr lang="en-US" dirty="0" smtClean="0"/>
              <a:t>Developer might forgot to run the test</a:t>
            </a:r>
          </a:p>
          <a:p>
            <a:pPr lvl="1"/>
            <a:r>
              <a:rPr lang="en-US" dirty="0" smtClean="0"/>
              <a:t>Might take too long to run the test</a:t>
            </a:r>
          </a:p>
          <a:p>
            <a:pPr lvl="1"/>
            <a:r>
              <a:rPr lang="en-US" dirty="0" smtClean="0"/>
              <a:t>We might need to test in various environment</a:t>
            </a:r>
          </a:p>
          <a:p>
            <a:pPr lvl="2"/>
            <a:r>
              <a:rPr lang="en-US" dirty="0" smtClean="0"/>
              <a:t>Different architecture</a:t>
            </a:r>
          </a:p>
          <a:p>
            <a:pPr lvl="3"/>
            <a:r>
              <a:rPr lang="en-US" dirty="0" smtClean="0"/>
              <a:t>32/64 bit intel, PowerPC</a:t>
            </a:r>
          </a:p>
          <a:p>
            <a:pPr lvl="2"/>
            <a:r>
              <a:rPr lang="en-US" dirty="0" smtClean="0"/>
              <a:t>Different platforms</a:t>
            </a:r>
          </a:p>
          <a:p>
            <a:pPr lvl="3"/>
            <a:r>
              <a:rPr lang="en-US" dirty="0" smtClean="0"/>
              <a:t>Windows, </a:t>
            </a:r>
            <a:r>
              <a:rPr lang="en-US" dirty="0" err="1" smtClean="0"/>
              <a:t>linux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5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04" y="1825625"/>
            <a:ext cx="10423391" cy="4351338"/>
          </a:xfrm>
          <a:prstGeom prst="rect">
            <a:avLst/>
          </a:prstGeo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7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4" y="2401094"/>
            <a:ext cx="8416053" cy="3567444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52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362994"/>
            <a:ext cx="7569200" cy="3276600"/>
          </a:xfrm>
        </p:spPr>
      </p:pic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9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http://www.tutorialspoint.com/jenkins/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://wiki.jenkins-ci.org/display/JENKINS/Beginners+Guide+to+Contributing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www.infoworld.com/article/3046038/application-development/why-jenkins-is-becoming-the-engine-of-devops.html</a:t>
            </a:r>
          </a:p>
          <a:p>
            <a:r>
              <a:rPr lang="en-US" dirty="0">
                <a:hlinkClick r:id="rId2"/>
              </a:rPr>
              <a:t>http://www.specialmoves.com/research-and-development/articles/jenkins-and-continuous-integration.html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www.youtube.com/watch?v=XY-ZB3FRnxw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www.youtube.com/watch?v=EOp2VVRHrKQ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4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ques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02" y="1443860"/>
            <a:ext cx="54356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3810" y="5710844"/>
            <a:ext cx="310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hajiakhoond@knights.ucf.esu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production-ready":</a:t>
            </a:r>
          </a:p>
          <a:p>
            <a:pPr lvl="1"/>
            <a:r>
              <a:rPr lang="en-US" dirty="0"/>
              <a:t>it runs</a:t>
            </a:r>
          </a:p>
          <a:p>
            <a:pPr lvl="1"/>
            <a:r>
              <a:rPr lang="en-US" dirty="0"/>
              <a:t>it satisfies the project requirements</a:t>
            </a:r>
          </a:p>
          <a:p>
            <a:pPr lvl="1"/>
            <a:r>
              <a:rPr lang="en-US" dirty="0" smtClean="0"/>
              <a:t>it's stable</a:t>
            </a:r>
          </a:p>
          <a:p>
            <a:pPr lvl="1"/>
            <a:r>
              <a:rPr lang="en-US" dirty="0" smtClean="0"/>
              <a:t>it's maintainable</a:t>
            </a:r>
          </a:p>
          <a:p>
            <a:pPr lvl="2"/>
            <a:r>
              <a:rPr lang="en-US" dirty="0"/>
              <a:t> correct defects or their cause, repair or replace faulty </a:t>
            </a:r>
            <a:r>
              <a:rPr lang="en-US" dirty="0" smtClean="0"/>
              <a:t>components </a:t>
            </a:r>
            <a:r>
              <a:rPr lang="en-US" dirty="0"/>
              <a:t>without having to replace still working parts</a:t>
            </a:r>
          </a:p>
          <a:p>
            <a:pPr lvl="1"/>
            <a:r>
              <a:rPr lang="en-US" dirty="0"/>
              <a:t>it's scalable</a:t>
            </a:r>
          </a:p>
          <a:p>
            <a:pPr lvl="1"/>
            <a:r>
              <a:rPr lang="en-US" dirty="0"/>
              <a:t>it's </a:t>
            </a:r>
            <a:r>
              <a:rPr lang="en-US" dirty="0" smtClean="0"/>
              <a:t>documented</a:t>
            </a:r>
            <a:endParaRPr lang="fa-IR" dirty="0" smtClean="0"/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7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n </a:t>
            </a:r>
            <a:r>
              <a:rPr lang="en-US" dirty="0"/>
              <a:t>open source automation server. </a:t>
            </a:r>
            <a:endParaRPr lang="en-US" dirty="0" smtClean="0"/>
          </a:p>
          <a:p>
            <a:pPr lvl="1"/>
            <a:r>
              <a:rPr lang="en-US" dirty="0" smtClean="0"/>
              <a:t>Accelerate </a:t>
            </a:r>
            <a:r>
              <a:rPr lang="en-US" dirty="0"/>
              <a:t>the software development process through automation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Manage </a:t>
            </a:r>
            <a:r>
              <a:rPr lang="en-US" dirty="0"/>
              <a:t>and </a:t>
            </a:r>
            <a:r>
              <a:rPr lang="en-US" dirty="0" smtClean="0"/>
              <a:t>control </a:t>
            </a:r>
            <a:r>
              <a:rPr lang="en-US" dirty="0"/>
              <a:t>development lifecycle processes of all kinds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 build</a:t>
            </a:r>
            <a:endParaRPr lang="en-US" dirty="0"/>
          </a:p>
          <a:p>
            <a:pPr lvl="2"/>
            <a:r>
              <a:rPr lang="en-US" dirty="0" smtClean="0"/>
              <a:t> document</a:t>
            </a:r>
          </a:p>
          <a:p>
            <a:pPr lvl="2"/>
            <a:r>
              <a:rPr lang="en-US" dirty="0" smtClean="0"/>
              <a:t> test</a:t>
            </a:r>
          </a:p>
          <a:p>
            <a:pPr lvl="2"/>
            <a:r>
              <a:rPr lang="en-US" dirty="0" smtClean="0"/>
              <a:t>deployment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static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https://www.cloudbees.com/jenkins/about</a:t>
            </a:r>
            <a:endParaRPr lang="en-US"/>
          </a:p>
        </p:txBody>
      </p:sp>
      <p:pic>
        <p:nvPicPr>
          <p:cNvPr id="5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for any code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SVN, </a:t>
            </a:r>
            <a:r>
              <a:rPr lang="en-US" dirty="0" err="1" smtClean="0"/>
              <a:t>Git</a:t>
            </a:r>
            <a:r>
              <a:rPr lang="en-US" dirty="0" smtClean="0"/>
              <a:t>, etc.</a:t>
            </a:r>
          </a:p>
          <a:p>
            <a:r>
              <a:rPr lang="en-US" dirty="0"/>
              <a:t> </a:t>
            </a:r>
            <a:r>
              <a:rPr lang="en-US" dirty="0" smtClean="0"/>
              <a:t>Automatically </a:t>
            </a:r>
            <a:r>
              <a:rPr lang="en-US" dirty="0"/>
              <a:t>do a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Ant, Maven, Make etc.</a:t>
            </a:r>
          </a:p>
          <a:p>
            <a:r>
              <a:rPr lang="en-US" dirty="0" smtClean="0"/>
              <a:t>Jenkins offer</a:t>
            </a:r>
            <a:r>
              <a:rPr lang="en-US" dirty="0"/>
              <a:t> over </a:t>
            </a:r>
            <a:r>
              <a:rPr lang="en-US" dirty="0" smtClean="0"/>
              <a:t>1,000 </a:t>
            </a:r>
            <a:r>
              <a:rPr lang="en-US" dirty="0"/>
              <a:t>plugins that allow Jenkins to integrate with almost any popular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>
                <a:hlinkClick r:id="rId2"/>
              </a:rPr>
              <a:t>https://wiki.jenkins-ci.org/display/JENKINS/Plugins</a:t>
            </a:r>
            <a:endParaRPr lang="en-US" dirty="0"/>
          </a:p>
        </p:txBody>
      </p:sp>
      <p:pic>
        <p:nvPicPr>
          <p:cNvPr id="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498" y="1825625"/>
            <a:ext cx="10447003" cy="4351338"/>
          </a:xfrm>
          <a:prstGeom prst="rect">
            <a:avLst/>
          </a:prstGeom>
        </p:spPr>
      </p:pic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6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64158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058" name="Picture 10" descr="Image result for amaz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46" y="1716335"/>
            <a:ext cx="3560214" cy="35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" y="1235090"/>
            <a:ext cx="4876280" cy="3968105"/>
          </a:xfrm>
          <a:prstGeom prst="rect">
            <a:avLst/>
          </a:prstGeom>
        </p:spPr>
      </p:pic>
      <p:pic>
        <p:nvPicPr>
          <p:cNvPr id="2050" name="Picture 2" descr="Image result for how does sonar testing work in software developmen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778">
            <a:off x="4876280" y="3990843"/>
            <a:ext cx="4744864" cy="27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s://docs.chef.io/_images/chef_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66">
            <a:off x="4906934" y="2816992"/>
            <a:ext cx="6667500" cy="1358900"/>
          </a:xfrm>
          <a:prstGeom prst="rect">
            <a:avLst/>
          </a:prstGeom>
        </p:spPr>
      </p:pic>
      <p:pic>
        <p:nvPicPr>
          <p:cNvPr id="14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9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Without Jenkins</a:t>
            </a:r>
          </a:p>
          <a:p>
            <a:pPr lvl="1"/>
            <a:r>
              <a:rPr lang="en-US" dirty="0" smtClean="0"/>
              <a:t>Commit code</a:t>
            </a:r>
          </a:p>
          <a:p>
            <a:pPr lvl="1"/>
            <a:r>
              <a:rPr lang="en-US" dirty="0" smtClean="0"/>
              <a:t>Project manager should ask programmer for latest version</a:t>
            </a:r>
          </a:p>
          <a:p>
            <a:pPr lvl="1"/>
            <a:r>
              <a:rPr lang="en-US" dirty="0" smtClean="0"/>
              <a:t>Programmer asks tester to put the files on the </a:t>
            </a:r>
            <a:r>
              <a:rPr lang="en-US" dirty="0"/>
              <a:t> dev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Test the programmer and show to the project manager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With Jenkins</a:t>
            </a:r>
          </a:p>
          <a:p>
            <a:pPr lvl="1"/>
            <a:r>
              <a:rPr lang="en-US" dirty="0" smtClean="0"/>
              <a:t>Writing the  </a:t>
            </a:r>
            <a:r>
              <a:rPr lang="en-US" dirty="0"/>
              <a:t>code and </a:t>
            </a:r>
            <a:r>
              <a:rPr lang="en-US" dirty="0" smtClean="0"/>
              <a:t>committing </a:t>
            </a:r>
            <a:r>
              <a:rPr lang="en-US" dirty="0"/>
              <a:t>it.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5 minutes later the code is on </a:t>
            </a:r>
            <a:r>
              <a:rPr lang="en-US" dirty="0" smtClean="0"/>
              <a:t>dev </a:t>
            </a:r>
            <a:r>
              <a:rPr lang="en-US" dirty="0"/>
              <a:t>environment without anyone having to do anything.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project manager </a:t>
            </a:r>
            <a:r>
              <a:rPr lang="en-US" dirty="0" smtClean="0"/>
              <a:t>can look </a:t>
            </a:r>
            <a:r>
              <a:rPr lang="en-US" dirty="0"/>
              <a:t>at the dev environment knowing it has the latest work.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When something breaks you can look at the dev environment to check the latest version.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project manager is happy with the build on dev, they click a button to deploy it to staging.</a:t>
            </a:r>
          </a:p>
        </p:txBody>
      </p:sp>
      <p:pic>
        <p:nvPicPr>
          <p:cNvPr id="7" name="Picture 2" descr="https://vsloureiro.files.wordpress.com/2016/01/jenk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989"/>
            <a:ext cx="1490345" cy="9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1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309</Words>
  <Application>Microsoft Office PowerPoint</Application>
  <PresentationFormat>Widescreen</PresentationFormat>
  <Paragraphs>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Jenknins</dc:title>
  <dc:creator>Neda</dc:creator>
  <cp:lastModifiedBy>Student</cp:lastModifiedBy>
  <cp:revision>65</cp:revision>
  <dcterms:created xsi:type="dcterms:W3CDTF">2016-09-21T20:34:41Z</dcterms:created>
  <dcterms:modified xsi:type="dcterms:W3CDTF">2016-10-11T16:59:14Z</dcterms:modified>
</cp:coreProperties>
</file>